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9" r:id="rId9"/>
    <p:sldId id="268" r:id="rId10"/>
    <p:sldId id="267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67" autoAdjust="0"/>
  </p:normalViewPr>
  <p:slideViewPr>
    <p:cSldViewPr>
      <p:cViewPr>
        <p:scale>
          <a:sx n="33" d="100"/>
          <a:sy n="33" d="100"/>
        </p:scale>
        <p:origin x="-2118" y="-81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C5FE1E-EFA5-2443-82DD-679DB8C6161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E2BAE4-A1DB-B948-9B10-44FF6D880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4000">
        <p14:gallery dir="l"/>
      </p:transition>
    </mc:Choice>
    <mc:Fallback xmlns="">
      <p:transition spd="slow" advTm="14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" b="6234"/>
          <a:stretch/>
        </p:blipFill>
        <p:spPr bwMode="auto">
          <a:xfrm>
            <a:off x="9067800" y="2980612"/>
            <a:ext cx="3096460" cy="38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C:\Users\EuroComp\Desktop\e4c4861ee5806e049b1af713f01af5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803"/>
            <a:ext cx="9448800" cy="64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uroComp\Desktop\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97199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8351"/>
          <a:stretch/>
        </p:blipFill>
        <p:spPr bwMode="auto">
          <a:xfrm>
            <a:off x="0" y="0"/>
            <a:ext cx="3817144" cy="378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FC568C-ABEC-DD46-A29A-5541F9827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799" y="-228600"/>
            <a:ext cx="3858459" cy="299719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челлендж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Книги, в которых </a:t>
            </a: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путешествуют во времени.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5"/>
          <a:stretch/>
        </p:blipFill>
        <p:spPr bwMode="auto">
          <a:xfrm>
            <a:off x="0" y="4475021"/>
            <a:ext cx="2514600" cy="238297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EuroComp\Desktop\computer_pc_PNG77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46" y="395044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EuroComp\Desktop\27576-2-portal-fil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34427" r="23483" b="15092"/>
          <a:stretch/>
        </p:blipFill>
        <p:spPr bwMode="auto">
          <a:xfrm>
            <a:off x="9351131" y="5562600"/>
            <a:ext cx="2612269" cy="14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e265a491cbab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3962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gallery dir="l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7600" y="5410200"/>
            <a:ext cx="381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C19E89A-0228-894E-8281-550AA3C047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" y="0"/>
            <a:ext cx="4472214" cy="6880330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4953000" y="0"/>
            <a:ext cx="6553200" cy="990600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Трубецкая, «Дверь обратно»</a:t>
            </a:r>
            <a:endParaRPr lang="ru-RU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1" y="1219200"/>
            <a:ext cx="6553199" cy="5293757"/>
          </a:xfrm>
          <a:prstGeom prst="rect">
            <a:avLst/>
          </a:prstGeom>
          <a:ln>
            <a:solidFill>
              <a:srgbClr val="99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Кто такие </a:t>
            </a:r>
            <a:r>
              <a:rPr lang="ru-RU" sz="2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хронодайверы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 Это те, кто могут "нырять" в прошлое. </a:t>
            </a:r>
            <a:r>
              <a:rPr lang="ru-RU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Луша 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и </a:t>
            </a:r>
            <a:r>
              <a:rPr lang="ru-RU" sz="2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Руся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уже 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пережили много </a:t>
            </a:r>
            <a:r>
              <a:rPr lang="ru-RU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захватывающих 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приключений!</a:t>
            </a:r>
            <a:b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Раз 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и ты уже в пятнадцатом веке, перенесся во времена Золотой Орды, видишь, как создаются фрески Андрея Рублева, стараешься предупредить </a:t>
            </a:r>
            <a:r>
              <a:rPr lang="ru-RU" sz="2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владимирцев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 набеге царевича </a:t>
            </a:r>
            <a:r>
              <a:rPr lang="ru-RU" sz="2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Талыча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и спасти чудотворную икону Богоматери Владимирской...</a:t>
            </a:r>
            <a:b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чить </a:t>
            </a:r>
            <a:r>
              <a:rPr lang="ru-RU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историю можно не только по учебникам</a:t>
            </a:r>
            <a:r>
              <a:rPr lang="ru-RU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</a:t>
            </a:r>
            <a:endParaRPr lang="ru-RU" sz="2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000">
        <p14:gallery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" b="6234"/>
          <a:stretch/>
        </p:blipFill>
        <p:spPr bwMode="auto">
          <a:xfrm>
            <a:off x="9067800" y="2980612"/>
            <a:ext cx="3096460" cy="38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C:\Users\EuroComp\Desktop\e4c4861ee5806e049b1af713f01af5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803"/>
            <a:ext cx="9448800" cy="64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uroComp\Desktop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97199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8351"/>
          <a:stretch/>
        </p:blipFill>
        <p:spPr bwMode="auto">
          <a:xfrm>
            <a:off x="0" y="0"/>
            <a:ext cx="3817144" cy="378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FC568C-ABEC-DD46-A29A-5541F9827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799" y="-228600"/>
            <a:ext cx="3858459" cy="299719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 и путешествуйте вместе с героями книг…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5"/>
          <a:stretch/>
        </p:blipFill>
        <p:spPr bwMode="auto">
          <a:xfrm>
            <a:off x="0" y="4475021"/>
            <a:ext cx="2514600" cy="238297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EuroComp\Desktop\computer_pc_PNG77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46" y="395044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EuroComp\Desktop\27576-2-portal-fil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34427" r="23483" b="15092"/>
          <a:stretch/>
        </p:blipFill>
        <p:spPr bwMode="auto">
          <a:xfrm>
            <a:off x="9351131" y="5562600"/>
            <a:ext cx="2612269" cy="14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0"/>
            <a:ext cx="66294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Джорджия Бинг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 и путешествие во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398D913-DC00-DF47-A662-6C41F900AD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16522"/>
          <a:stretch/>
        </p:blipFill>
        <p:spPr>
          <a:xfrm>
            <a:off x="152400" y="1"/>
            <a:ext cx="47244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953000" y="1066800"/>
            <a:ext cx="6629400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Молли и её друзья похищены! Их загипнотизировали и перенесли из Англии в Индию... девятнадцатого века. Таинственный великан-махараджа, способный при помощи магических кристаллов путешествовать во времени, очень зол на девочку: оказывается, она сорвала его злодейские планы</a:t>
            </a:r>
            <a:r>
              <a:rPr lang="ru-RU" sz="2600" dirty="0" smtClean="0"/>
              <a:t>. </a:t>
            </a:r>
            <a:r>
              <a:rPr lang="ru-RU" sz="2600" dirty="0"/>
              <a:t>Молли понадобится вся её сообразительность и непревзойденный талант к гипнозу, а также помощь новых друзей, чтобы одолеть похитителя и вернуться в своё время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876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000">
        <p14:gallery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ACF1215-13F6-0A4F-9E68-55E8C132FE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24" y="0"/>
            <a:ext cx="3586276" cy="5638800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3593286" cy="11284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 Булычев,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книг,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Гостья из будущего»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602B0072-DF6E-724C-82ED-1586D7777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1"/>
            <a:ext cx="3440887" cy="5410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38200" y="1181101"/>
            <a:ext cx="342900" cy="26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626725" y="6255649"/>
            <a:ext cx="541158" cy="420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134600" y="6461048"/>
            <a:ext cx="457200" cy="35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677400" y="6490681"/>
            <a:ext cx="381000" cy="296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306726" y="6466099"/>
            <a:ext cx="304800" cy="237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873721" y="6064565"/>
            <a:ext cx="245680" cy="1910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285086" y="5783387"/>
            <a:ext cx="178969" cy="1391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9511715" y="5852086"/>
            <a:ext cx="165685" cy="128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664016" y="6011939"/>
            <a:ext cx="135320" cy="1052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697846" y="6163125"/>
            <a:ext cx="67660" cy="52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9012436" y="5858152"/>
            <a:ext cx="208565" cy="162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8996561" y="6303975"/>
            <a:ext cx="288525" cy="2244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EuroComp\Desktop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3573"/>
          <a:stretch/>
        </p:blipFill>
        <p:spPr bwMode="auto">
          <a:xfrm>
            <a:off x="3528060" y="55746"/>
            <a:ext cx="4797425" cy="67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0868657" y="5703000"/>
            <a:ext cx="761167" cy="5920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000">
        <p14:gallery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BDAF452-FA08-5943-BEB2-AC11944986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"/>
            <a:ext cx="4348231" cy="6858000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4876800" y="0"/>
            <a:ext cx="65532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 Булычев , «Сто лет тому вперед»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066800"/>
            <a:ext cx="5867400" cy="569386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"Сто лет тому вперёд" - одна из лучших повестей Кира Булычёва, получившая известность благодаря экранизации - популярному пяти серийному телефильму 1985 года "Гостья из будущего". Космические пираты охотятся </a:t>
            </a:r>
            <a:r>
              <a:rPr lang="ru-RU" sz="2600" dirty="0" smtClean="0"/>
              <a:t>за прибором, </a:t>
            </a:r>
            <a:r>
              <a:rPr lang="ru-RU" sz="2600" dirty="0"/>
              <a:t>читающим мысли </a:t>
            </a:r>
            <a:r>
              <a:rPr lang="ru-RU" sz="2600" dirty="0" smtClean="0"/>
              <a:t>на </a:t>
            </a:r>
            <a:r>
              <a:rPr lang="ru-RU" sz="2600" dirty="0"/>
              <a:t>расстоянии. Алиса, которая взяла </a:t>
            </a:r>
            <a:r>
              <a:rPr lang="ru-RU" sz="2600" dirty="0" err="1"/>
              <a:t>миелофон</a:t>
            </a:r>
            <a:r>
              <a:rPr lang="ru-RU" sz="2600" dirty="0"/>
              <a:t> у отца - профессора </a:t>
            </a:r>
            <a:r>
              <a:rPr lang="ru-RU" sz="2600" dirty="0" err="1"/>
              <a:t>Селезнёва</a:t>
            </a:r>
            <a:r>
              <a:rPr lang="ru-RU" sz="2600" dirty="0"/>
              <a:t>, отправляется в прошлое, где с помощью </a:t>
            </a:r>
            <a:r>
              <a:rPr lang="ru-RU" sz="2600" dirty="0" smtClean="0"/>
              <a:t>московских </a:t>
            </a:r>
            <a:r>
              <a:rPr lang="ru-RU" sz="2600" dirty="0"/>
              <a:t>школьников спасает от рук космических пиратов чудесное изобретение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7" name="Овал 6"/>
          <p:cNvSpPr/>
          <p:nvPr/>
        </p:nvSpPr>
        <p:spPr>
          <a:xfrm>
            <a:off x="10846183" y="5065499"/>
            <a:ext cx="541158" cy="4209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152438" y="4572000"/>
            <a:ext cx="457200" cy="355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972800" y="4114800"/>
            <a:ext cx="381000" cy="2963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896600" y="3733800"/>
            <a:ext cx="304800" cy="2370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1336720" y="2971800"/>
            <a:ext cx="245680" cy="1910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1201400" y="2286000"/>
            <a:ext cx="178969" cy="1391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1111915" y="1981200"/>
            <a:ext cx="165685" cy="128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1218480" y="1647351"/>
            <a:ext cx="135320" cy="1052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362340" y="1371600"/>
            <a:ext cx="67660" cy="526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1353800" y="2590800"/>
            <a:ext cx="208565" cy="16221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1141475" y="3429000"/>
            <a:ext cx="288525" cy="2244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0846183" y="5713223"/>
            <a:ext cx="792484" cy="58551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3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000">
        <p14:gallery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D4A699F-8568-D641-8242-FB31FB69AB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2634"/>
          <a:stretch/>
        </p:blipFill>
        <p:spPr>
          <a:xfrm>
            <a:off x="9525001" y="0"/>
            <a:ext cx="2667000" cy="4184033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4343400" y="0"/>
            <a:ext cx="50673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Керстин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Гир, серия книг «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Таймлесс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C1E65639-C971-DD43-A3C8-0844FEB1B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38" y="1371600"/>
            <a:ext cx="2674562" cy="4191000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C51664E0-0017-CA48-B05D-E8D9E5DBCB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8949"/>
          <a:stretch/>
        </p:blipFill>
        <p:spPr>
          <a:xfrm>
            <a:off x="4183438" y="2666999"/>
            <a:ext cx="2674562" cy="419100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439400" y="6255649"/>
            <a:ext cx="541158" cy="4209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829800" y="6461048"/>
            <a:ext cx="457200" cy="355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220200" y="6561667"/>
            <a:ext cx="381000" cy="2963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686800" y="6620934"/>
            <a:ext cx="304800" cy="23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620000" y="6438316"/>
            <a:ext cx="245680" cy="1910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676165" y="5859811"/>
            <a:ext cx="178969" cy="139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013114" y="5805896"/>
            <a:ext cx="165685" cy="128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332004" y="5946384"/>
            <a:ext cx="135320" cy="1052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467324" y="6290092"/>
            <a:ext cx="67660" cy="526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467600" y="6119728"/>
            <a:ext cx="208565" cy="1622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077200" y="6592240"/>
            <a:ext cx="288525" cy="2244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0868657" y="5703000"/>
            <a:ext cx="761167" cy="5920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 flipH="1">
            <a:off x="4160586" y="1314190"/>
            <a:ext cx="2621214" cy="1113648"/>
            <a:chOff x="3907769" y="1223152"/>
            <a:chExt cx="2756103" cy="1113648"/>
          </a:xfrm>
          <a:solidFill>
            <a:srgbClr val="00B050"/>
          </a:solidFill>
        </p:grpSpPr>
        <p:sp>
          <p:nvSpPr>
            <p:cNvPr id="20" name="Овал 19"/>
            <p:cNvSpPr/>
            <p:nvPr/>
          </p:nvSpPr>
          <p:spPr>
            <a:xfrm>
              <a:off x="5660773" y="1775801"/>
              <a:ext cx="541158" cy="4209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168648" y="1981200"/>
              <a:ext cx="457200" cy="355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711448" y="2010833"/>
              <a:ext cx="381000" cy="29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340774" y="1986251"/>
              <a:ext cx="304800" cy="2370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907769" y="1584717"/>
              <a:ext cx="245680" cy="1910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319134" y="1303539"/>
              <a:ext cx="178969" cy="139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545763" y="1372238"/>
              <a:ext cx="165685" cy="1288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698064" y="1532091"/>
              <a:ext cx="135320" cy="10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731894" y="1683277"/>
              <a:ext cx="67660" cy="5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046484" y="1378304"/>
              <a:ext cx="208565" cy="1622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030609" y="1824127"/>
              <a:ext cx="288525" cy="2244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902705" y="1223152"/>
              <a:ext cx="761167" cy="592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2" name="Овал 31"/>
          <p:cNvSpPr/>
          <p:nvPr/>
        </p:nvSpPr>
        <p:spPr>
          <a:xfrm>
            <a:off x="10722066" y="4838699"/>
            <a:ext cx="879346" cy="6839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9554029" y="4267200"/>
            <a:ext cx="1075289" cy="836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" y="-36195"/>
            <a:ext cx="4160586" cy="6894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Это история о путешествиях во времени. А еще — это история о любви и преданности, предательстве и коварстве, о верных друзьях, о лжи и искуплении. Шестнадцатилетняя </a:t>
            </a:r>
            <a:r>
              <a:rPr lang="ru-RU" sz="2600" dirty="0" err="1"/>
              <a:t>Гвендолин</a:t>
            </a:r>
            <a:r>
              <a:rPr lang="ru-RU" sz="2600" dirty="0"/>
              <a:t> </a:t>
            </a:r>
            <a:r>
              <a:rPr lang="ru-RU" sz="2600" dirty="0" err="1"/>
              <a:t>Шеферд</a:t>
            </a:r>
            <a:r>
              <a:rPr lang="ru-RU" sz="2600" dirty="0"/>
              <a:t> — обычный подросток, но ровно до того момента, пока не обнаружила, что ей достался ген путешественника во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65628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000">
        <p14:gallery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uroComp\Desktop\8585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-80469"/>
            <a:ext cx="1404918" cy="14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263F344-9E03-624D-8BE3-17A8CE9EA4D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038600" cy="6858001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5715000" y="0"/>
            <a:ext cx="5334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 </a:t>
            </a:r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Емец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«Планета Черного Императора»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066800"/>
            <a:ext cx="6400800" cy="56938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Началась эта история с того, что Ира Матвеева приобрела странный компьютер. А в нем - программа уничтожения нашей планеты! И остановить ее </a:t>
            </a:r>
            <a:r>
              <a:rPr lang="ru-RU" sz="2800" dirty="0" smtClean="0">
                <a:solidFill>
                  <a:srgbClr val="FFFF00"/>
                </a:solidFill>
              </a:rPr>
              <a:t>невозможно! Выяснилось</a:t>
            </a:r>
            <a:r>
              <a:rPr lang="ru-RU" sz="2800" dirty="0">
                <a:solidFill>
                  <a:srgbClr val="FFFF00"/>
                </a:solidFill>
              </a:rPr>
              <a:t>, что взрыв Земли был </a:t>
            </a:r>
            <a:r>
              <a:rPr lang="ru-RU" sz="2800" dirty="0" smtClean="0">
                <a:solidFill>
                  <a:srgbClr val="FFFF00"/>
                </a:solidFill>
              </a:rPr>
              <a:t>запланирован </a:t>
            </a:r>
            <a:r>
              <a:rPr lang="ru-RU" sz="2800" dirty="0">
                <a:solidFill>
                  <a:srgbClr val="FFFF00"/>
                </a:solidFill>
              </a:rPr>
              <a:t>в другом месте! Это место </a:t>
            </a:r>
            <a:r>
              <a:rPr lang="ru-RU" sz="2800" dirty="0" smtClean="0">
                <a:solidFill>
                  <a:srgbClr val="FFFF00"/>
                </a:solidFill>
              </a:rPr>
              <a:t>владения </a:t>
            </a:r>
            <a:r>
              <a:rPr lang="ru-RU" sz="2800" dirty="0">
                <a:solidFill>
                  <a:srgbClr val="FFFF00"/>
                </a:solidFill>
              </a:rPr>
              <a:t>жестокого Черного Императора! </a:t>
            </a:r>
            <a:r>
              <a:rPr lang="ru-RU" sz="2800" dirty="0" smtClean="0">
                <a:solidFill>
                  <a:srgbClr val="FFFF00"/>
                </a:solidFill>
              </a:rPr>
              <a:t>Чтобы предотвратить </a:t>
            </a:r>
            <a:r>
              <a:rPr lang="ru-RU" sz="2800" dirty="0">
                <a:solidFill>
                  <a:srgbClr val="FFFF00"/>
                </a:solidFill>
              </a:rPr>
              <a:t>трагедию</a:t>
            </a:r>
            <a:r>
              <a:rPr lang="ru-RU" sz="2800" dirty="0" smtClean="0">
                <a:solidFill>
                  <a:srgbClr val="FFFF00"/>
                </a:solidFill>
              </a:rPr>
              <a:t>, необходимо совершить путешествие </a:t>
            </a:r>
            <a:r>
              <a:rPr lang="ru-RU" sz="2800" dirty="0">
                <a:solidFill>
                  <a:srgbClr val="FFFF00"/>
                </a:solidFill>
              </a:rPr>
              <a:t>в… 2000 год до нашей эры! Но нечисть Черной Империи уже поджидает </a:t>
            </a:r>
            <a:r>
              <a:rPr lang="ru-RU" sz="2800" dirty="0" smtClean="0">
                <a:solidFill>
                  <a:srgbClr val="FFFF00"/>
                </a:solidFill>
              </a:rPr>
              <a:t>гостей…</a:t>
            </a:r>
            <a:endParaRPr lang="ru-RU" sz="2600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92983" y="5181600"/>
            <a:ext cx="541158" cy="420901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99238" y="4572000"/>
            <a:ext cx="457200" cy="3556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19600" y="4038600"/>
            <a:ext cx="381000" cy="296333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343400" y="3581400"/>
            <a:ext cx="304800" cy="237066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783520" y="2743200"/>
            <a:ext cx="245680" cy="191084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648200" y="1981200"/>
            <a:ext cx="178969" cy="13919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558715" y="1600200"/>
            <a:ext cx="165685" cy="128866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65280" y="1219200"/>
            <a:ext cx="135320" cy="105249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809140" y="838200"/>
            <a:ext cx="67660" cy="52624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800600" y="2352383"/>
            <a:ext cx="208565" cy="162217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588275" y="3124200"/>
            <a:ext cx="288525" cy="22440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292983" y="5975690"/>
            <a:ext cx="792484" cy="585511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000">
        <p14:gallery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11E9CBA-DEAD-E642-B492-92DBAF127E9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22" y="0"/>
            <a:ext cx="4936479" cy="6858001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6400800" cy="1295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Жвалевский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Евгения Пастернак, «Время всегда хорошее»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447800"/>
            <a:ext cx="5715000" cy="5293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3"/>
                </a:solidFill>
              </a:rPr>
              <a:t>Оля и Витя, главные герои повести "Время всегда хорошее", - обычные дети. Как и все их сверстники, они учатся в школе, заводят друзей, смеются и огорчаются. Разница между ними в том, что Оля живет в 2018 году, а Витя - в уже далеком 1980-м. Однажды дети заболевают и во сне чудесным образом меняются местами. Точнее, временами. Вот здесь и начинается самое интересное</a:t>
            </a:r>
            <a:r>
              <a:rPr lang="ru-RU" sz="2600" dirty="0" smtClean="0">
                <a:solidFill>
                  <a:schemeClr val="accent3"/>
                </a:solidFill>
              </a:rPr>
              <a:t>…</a:t>
            </a:r>
            <a:endParaRPr lang="ru-RU" sz="2600" dirty="0">
              <a:solidFill>
                <a:schemeClr val="accent3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6200000">
            <a:off x="6108045" y="3022601"/>
            <a:ext cx="457200" cy="355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16200000">
            <a:off x="6184245" y="2472268"/>
            <a:ext cx="304800" cy="23706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6212919" y="2008498"/>
            <a:ext cx="245680" cy="1910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16200000">
            <a:off x="6247162" y="1585888"/>
            <a:ext cx="178969" cy="13919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16200000">
            <a:off x="5940403" y="3761087"/>
            <a:ext cx="792484" cy="5855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 rot="10800000">
            <a:off x="6157959" y="4731130"/>
            <a:ext cx="355600" cy="1862999"/>
            <a:chOff x="6311245" y="1718402"/>
            <a:chExt cx="355600" cy="1862999"/>
          </a:xfr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grpSpPr>
        <p:sp>
          <p:nvSpPr>
            <p:cNvPr id="18" name="Овал 17"/>
            <p:cNvSpPr/>
            <p:nvPr/>
          </p:nvSpPr>
          <p:spPr>
            <a:xfrm rot="16200000">
              <a:off x="6260445" y="3175001"/>
              <a:ext cx="457200" cy="355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 rot="16200000">
              <a:off x="6336645" y="2624668"/>
              <a:ext cx="304800" cy="2370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 rot="16200000">
              <a:off x="6365319" y="2160898"/>
              <a:ext cx="245680" cy="1910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 rot="16200000">
              <a:off x="6399562" y="1738288"/>
              <a:ext cx="178969" cy="139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7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 flipH="1">
            <a:off x="4724400" y="1540970"/>
            <a:ext cx="2288660" cy="1430829"/>
            <a:chOff x="3907769" y="1223152"/>
            <a:chExt cx="2756103" cy="1113648"/>
          </a:xfrm>
          <a:solidFill>
            <a:schemeClr val="accent2">
              <a:lumMod val="50000"/>
            </a:schemeClr>
          </a:solidFill>
        </p:grpSpPr>
        <p:sp>
          <p:nvSpPr>
            <p:cNvPr id="25" name="Овал 24"/>
            <p:cNvSpPr/>
            <p:nvPr/>
          </p:nvSpPr>
          <p:spPr>
            <a:xfrm>
              <a:off x="5660773" y="1775801"/>
              <a:ext cx="541158" cy="4209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168648" y="1981200"/>
              <a:ext cx="457200" cy="355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11448" y="2010833"/>
              <a:ext cx="381000" cy="29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340774" y="1986251"/>
              <a:ext cx="304800" cy="2370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07769" y="1584717"/>
              <a:ext cx="245680" cy="1910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319134" y="1303539"/>
              <a:ext cx="178969" cy="139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545763" y="1372238"/>
              <a:ext cx="165685" cy="1288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698064" y="1532091"/>
              <a:ext cx="135320" cy="10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731894" y="1683277"/>
              <a:ext cx="67660" cy="5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46484" y="1378304"/>
              <a:ext cx="208565" cy="1622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30609" y="1824127"/>
              <a:ext cx="288525" cy="2244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902705" y="1223152"/>
              <a:ext cx="761167" cy="592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64" y="5532438"/>
            <a:ext cx="140176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D05BB84-16A7-A548-B635-B02641B4738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670179"/>
            <a:ext cx="2345152" cy="3623856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2285999" y="0"/>
            <a:ext cx="4727061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Ленковская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книг «Повелители времени»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218C64B5-0D5D-B141-A19B-6F93C723F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100" cy="3623856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57A82256-BBB4-5C49-87FC-2A38DBE55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43530"/>
            <a:ext cx="2364860" cy="363149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flipH="1">
            <a:off x="104976" y="4038600"/>
            <a:ext cx="4162224" cy="2774400"/>
            <a:chOff x="7467600" y="4267200"/>
            <a:chExt cx="4162224" cy="2590800"/>
          </a:xfr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8" name="Овал 7"/>
            <p:cNvSpPr/>
            <p:nvPr/>
          </p:nvSpPr>
          <p:spPr>
            <a:xfrm>
              <a:off x="10439400" y="6255649"/>
              <a:ext cx="541158" cy="4209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829800" y="6461048"/>
              <a:ext cx="457200" cy="355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9220200" y="6561667"/>
              <a:ext cx="381000" cy="29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686800" y="6620934"/>
              <a:ext cx="304800" cy="2370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620000" y="6438316"/>
              <a:ext cx="245680" cy="1910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676165" y="5859811"/>
              <a:ext cx="178969" cy="139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013114" y="5805896"/>
              <a:ext cx="165685" cy="1288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332004" y="5946384"/>
              <a:ext cx="135320" cy="10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467324" y="6290092"/>
              <a:ext cx="67660" cy="5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7600" y="6119728"/>
              <a:ext cx="208565" cy="1622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077200" y="6592240"/>
              <a:ext cx="288525" cy="2244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868657" y="5703000"/>
              <a:ext cx="761167" cy="592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0722066" y="4838699"/>
              <a:ext cx="879346" cy="6839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554029" y="4267200"/>
              <a:ext cx="1075289" cy="8363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56601" y="0"/>
            <a:ext cx="5135399" cy="68941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Кто такие </a:t>
            </a:r>
            <a:r>
              <a:rPr lang="ru-RU" sz="2600" dirty="0" err="1"/>
              <a:t>хронодайверы</a:t>
            </a:r>
            <a:r>
              <a:rPr lang="ru-RU" sz="2600" dirty="0"/>
              <a:t>? Это те, кто могут "нырять" в прошлое. </a:t>
            </a:r>
            <a:r>
              <a:rPr lang="ru-RU" sz="2600" dirty="0" smtClean="0"/>
              <a:t>Луша </a:t>
            </a:r>
            <a:r>
              <a:rPr lang="ru-RU" sz="2600" dirty="0"/>
              <a:t>и </a:t>
            </a:r>
            <a:r>
              <a:rPr lang="ru-RU" sz="2600" dirty="0" err="1"/>
              <a:t>Руся</a:t>
            </a:r>
            <a:r>
              <a:rPr lang="ru-RU" sz="2600" dirty="0"/>
              <a:t> </a:t>
            </a:r>
            <a:r>
              <a:rPr lang="ru-RU" sz="2600" dirty="0" smtClean="0"/>
              <a:t>уже </a:t>
            </a:r>
            <a:r>
              <a:rPr lang="ru-RU" sz="2600" dirty="0"/>
              <a:t>пережили много </a:t>
            </a:r>
            <a:r>
              <a:rPr lang="ru-RU" sz="2600" dirty="0" smtClean="0"/>
              <a:t>захватывающих </a:t>
            </a:r>
            <a:r>
              <a:rPr lang="ru-RU" sz="2600" dirty="0"/>
              <a:t>приключений!</a:t>
            </a:r>
            <a:br>
              <a:rPr lang="ru-RU" sz="2600" dirty="0"/>
            </a:br>
            <a:r>
              <a:rPr lang="ru-RU" sz="2600" dirty="0" smtClean="0"/>
              <a:t>Раз </a:t>
            </a:r>
            <a:r>
              <a:rPr lang="ru-RU" sz="2600" dirty="0"/>
              <a:t>- и ты уже в пятнадцатом веке, перенесся во времена Золотой Орды, видишь, как создаются фрески Андрея Рублева, стараешься предупредить </a:t>
            </a:r>
            <a:r>
              <a:rPr lang="ru-RU" sz="2600" dirty="0" err="1"/>
              <a:t>владимирцев</a:t>
            </a:r>
            <a:r>
              <a:rPr lang="ru-RU" sz="2600" dirty="0"/>
              <a:t> о набеге царевича </a:t>
            </a:r>
            <a:r>
              <a:rPr lang="ru-RU" sz="2600" dirty="0" err="1"/>
              <a:t>Талыча</a:t>
            </a:r>
            <a:r>
              <a:rPr lang="ru-RU" sz="2600" dirty="0"/>
              <a:t> и спасти чудотворную икону Богоматери Владимирской...</a:t>
            </a:r>
            <a:br>
              <a:rPr lang="ru-RU" sz="2600" dirty="0"/>
            </a:br>
            <a:r>
              <a:rPr lang="ru-RU" sz="2600" dirty="0"/>
              <a:t>У</a:t>
            </a:r>
            <a:r>
              <a:rPr lang="ru-RU" sz="2600" dirty="0" smtClean="0"/>
              <a:t>чить </a:t>
            </a:r>
            <a:r>
              <a:rPr lang="ru-RU" sz="2600" dirty="0"/>
              <a:t>историю можно не только по учебникам</a:t>
            </a:r>
            <a:r>
              <a:rPr lang="ru-RU" sz="2600" dirty="0" smtClean="0"/>
              <a:t>!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390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2"/>
            <a:ext cx="6324602" cy="63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783DEE2-647C-2B48-83C5-710446A991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13"/>
            <a:ext cx="4480775" cy="6855588"/>
          </a:xfr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811D9B-E615-3A44-8C2A-5839A3C03E46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6781800" cy="1153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Ченселлор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«Удивительные приключения Тома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Скаттерхорна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Книга 1: Путешественник во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219200"/>
            <a:ext cx="6934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Добро пожаловать в музей </a:t>
            </a:r>
            <a:r>
              <a:rPr lang="ru-RU" sz="2600" b="1" dirty="0" err="1"/>
              <a:t>Скаттерхорна</a:t>
            </a:r>
            <a:r>
              <a:rPr lang="ru-RU" sz="2600" b="1" dirty="0"/>
              <a:t>! </a:t>
            </a:r>
            <a:r>
              <a:rPr lang="ru-RU" sz="2600" b="1" dirty="0" smtClean="0"/>
              <a:t>Как </a:t>
            </a:r>
            <a:r>
              <a:rPr lang="ru-RU" sz="2600" b="1" dirty="0"/>
              <a:t>вам, к примеру, сундук, через который можно попасть в прошлое? Или спрятанный где-то в музее огромный сапфир, который вот уже сто лет притягивает грабителей и воров? А о том, что творится здесь по ночам, даже говорить нельзя, иначе подумают, что вы немножко не в себе! Ко всему прочему, Том вынужден совершить умопомрачительное путешествие через время и пространство, чтобы избавить людей от ужасной </a:t>
            </a:r>
            <a:r>
              <a:rPr lang="ru-RU" sz="2600" b="1" dirty="0" smtClean="0"/>
              <a:t>беды!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1529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000">
        <p14:gallery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388</TotalTime>
  <Words>566</Words>
  <Application>Microsoft Office PowerPoint</Application>
  <PresentationFormat>Произвольный</PresentationFormat>
  <Paragraphs>20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Литературный челлендж Книги, в которых герои путешествуют во времени. </vt:lpstr>
      <vt:lpstr>Джорджия Бинг, «Молли Мун и путешествие во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Читайте и путешествуйте вместе с героями книг…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anda klatu</dc:creator>
  <cp:lastModifiedBy>EuroComp</cp:lastModifiedBy>
  <cp:revision>47</cp:revision>
  <dcterms:created xsi:type="dcterms:W3CDTF">2020-06-24T08:26:06Z</dcterms:created>
  <dcterms:modified xsi:type="dcterms:W3CDTF">2020-06-24T18:01:56Z</dcterms:modified>
</cp:coreProperties>
</file>